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35E"/>
    <a:srgbClr val="2B202D"/>
    <a:srgbClr val="F6EADD"/>
    <a:srgbClr val="C29586"/>
    <a:srgbClr val="FC9C16"/>
    <a:srgbClr val="C59DF6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27"/>
    <p:restoredTop sz="95179"/>
  </p:normalViewPr>
  <p:slideViewPr>
    <p:cSldViewPr snapToGrid="0" snapToObjects="1">
      <p:cViewPr>
        <p:scale>
          <a:sx n="41" d="100"/>
          <a:sy n="41" d="100"/>
        </p:scale>
        <p:origin x="2920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rgbClr val="9DB4D0"/>
            </a:gs>
            <a:gs pos="74000">
              <a:srgbClr val="7392B3"/>
            </a:gs>
            <a:gs pos="53000">
              <a:schemeClr val="accent5">
                <a:lumMod val="50000"/>
              </a:schemeClr>
            </a:gs>
            <a:gs pos="100000">
              <a:schemeClr val="accent1">
                <a:lumMod val="0"/>
                <a:alpha val="3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32BA2E9C-2932-9F46-A8E8-6A4C07D35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26140"/>
            <a:ext cx="13716000" cy="942044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84" y="16498383"/>
            <a:ext cx="12488834" cy="32973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0CF09CA2-937B-1243-B769-3F41C77754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844072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F6EADD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8" y="10437514"/>
            <a:ext cx="6782054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TARAPACÁ </a:t>
            </a:r>
            <a:r>
              <a:rPr lang="es-CL" sz="3563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171899" y="7443740"/>
            <a:ext cx="3618283" cy="534368"/>
          </a:xfrm>
          <a:prstGeom prst="rect">
            <a:avLst/>
          </a:prstGeom>
          <a:solidFill>
            <a:srgbClr val="E0235E"/>
          </a:solidFill>
          <a:ln w="12700">
            <a:noFill/>
            <a:round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s-CL" sz="3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B807FED5-C1AB-5C49-804D-2CB285A461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77282" y="3362855"/>
            <a:ext cx="1968500" cy="19685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7C73A0CC-F9E6-1348-BA8B-709BE9E86A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50432" y="6032941"/>
            <a:ext cx="1828800" cy="2032000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4C9A7656-5ACC-3F45-8145-D883A9BF10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1923" y="9309043"/>
            <a:ext cx="1930400" cy="19177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81D1785D-E6A7-E944-AB64-30609315C6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41948" y="11852907"/>
            <a:ext cx="18288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n 32">
            <a:extLst>
              <a:ext uri="{FF2B5EF4-FFF2-40B4-BE49-F238E27FC236}">
                <a16:creationId xmlns:a16="http://schemas.microsoft.com/office/drawing/2014/main" id="{5198FEF3-3BAE-D844-A478-F773C7241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306"/>
            <a:ext cx="13716000" cy="1714500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79C9BBAD-3EFB-2C43-AE92-DB53573E9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45345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6D2CFF-2AD0-DF4A-AFF5-A35BF331A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251766"/>
            <a:ext cx="12153900" cy="3302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C6D09038-5C27-6843-8011-A3B7EC3D6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44072"/>
            <a:ext cx="13716000" cy="40005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F6EADD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54610B0-CC33-5B49-BECB-6694CDBA0E7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77282" y="3362855"/>
            <a:ext cx="1968500" cy="19685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78FC395-1F31-E048-A1B1-2DF3D9860F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50432" y="6032941"/>
            <a:ext cx="1828800" cy="203200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9EADF0CB-27B9-6645-A457-2CE63F82DB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1923" y="9309043"/>
            <a:ext cx="1930400" cy="191770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35F80689-5260-A442-A732-91D740FE5F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41948" y="11852907"/>
            <a:ext cx="1828800" cy="18923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FE3B3F5B-6859-3D4F-996E-8AC303D5F4A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721</TotalTime>
  <Words>39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35</cp:revision>
  <dcterms:created xsi:type="dcterms:W3CDTF">2024-09-30T18:42:26Z</dcterms:created>
  <dcterms:modified xsi:type="dcterms:W3CDTF">2025-12-16T14:10:39Z</dcterms:modified>
</cp:coreProperties>
</file>